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BF160-E809-41AF-AC96-FEBE44815DE8}" type="datetimeFigureOut">
              <a:rPr lang="th-TH" smtClean="0"/>
              <a:pPr/>
              <a:t>12/11/55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01E89-EC9A-4647-AFEC-B3EFE9888E8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gif"/><Relationship Id="rId7" Type="http://schemas.openxmlformats.org/officeDocument/2006/relationships/image" Target="../media/image5.gif"/><Relationship Id="rId2" Type="http://schemas.openxmlformats.org/officeDocument/2006/relationships/hyperlink" Target="http://volunteerconnex.com/2012/asean-free-career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gif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blog/burin/4063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แรงงานเชี่ยวชาญ หรือ ผู้มีความสามารถพิเศษ 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เพื่ออำนวยความสะดวกในการเคลื่อนย้ายได้อย่างเสรี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4016" y="651944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>
                <a:hlinkClick r:id="rId2"/>
              </a:rPr>
              <a:t>http://volunteerconnex.com/2012/asean-free-career</a:t>
            </a:r>
            <a:endParaRPr lang="th-TH" sz="1600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872038" y="5241394"/>
            <a:ext cx="19611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วิศวกรรม </a:t>
            </a:r>
            <a:endParaRPr lang="th-TH" sz="2000" b="1" dirty="0" smtClean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en-US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Engineering Services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952480" y="3009146"/>
            <a:ext cx="158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พยาบาล </a:t>
            </a:r>
            <a:endParaRPr lang="th-TH" sz="2000" b="1" dirty="0" smtClean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en-US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Nursing Services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2807296" y="5229200"/>
            <a:ext cx="20647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สถาปัตยกรรม</a:t>
            </a:r>
            <a:endParaRPr lang="en-US" sz="2000" b="1" dirty="0" smtClean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en-US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Architectural Services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39552" y="5229200"/>
            <a:ext cx="2195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การสำรวจ </a:t>
            </a:r>
            <a:endParaRPr lang="en-US" sz="2000" b="1" dirty="0" smtClean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en-US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Surveying Qualifications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786659" y="3009146"/>
            <a:ext cx="20934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แพทย์</a:t>
            </a:r>
            <a:endParaRPr lang="en-US" sz="2000" b="1" dirty="0" smtClean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en-US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Medical Practitioners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703686" y="2996952"/>
            <a:ext cx="19442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000" b="1" dirty="0" err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ทันต</a:t>
            </a:r>
            <a:r>
              <a:rPr lang="th-TH" sz="2000" b="1" dirty="0" err="1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แพทย์</a:t>
            </a:r>
            <a:endParaRPr lang="en-US" sz="2000" b="1" dirty="0" smtClean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en-US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Dental Practitioners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6888262" y="5229200"/>
            <a:ext cx="1979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บัญชี</a:t>
            </a:r>
            <a:endParaRPr lang="en-US" sz="2000" b="1" dirty="0" smtClean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  <a:p>
            <a:pPr lvl="0" algn="ctr"/>
            <a:r>
              <a:rPr lang="en-US" sz="2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Accountancy Services</a:t>
            </a:r>
            <a:endParaRPr lang="th-TH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1274" name="Picture 10" descr="http://freecoloringpagesite.com/coloring-pics/dentist-coloring-pictures-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1718" y="1772816"/>
            <a:ext cx="1224136" cy="1224136"/>
          </a:xfrm>
          <a:prstGeom prst="rect">
            <a:avLst/>
          </a:prstGeom>
          <a:noFill/>
        </p:spPr>
      </p:pic>
      <p:pic>
        <p:nvPicPr>
          <p:cNvPr id="11280" name="Picture 16" descr="http://www.kakinadalo.com/uploads/accountan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0310" y="4077072"/>
            <a:ext cx="1006196" cy="1080120"/>
          </a:xfrm>
          <a:prstGeom prst="rect">
            <a:avLst/>
          </a:prstGeom>
          <a:noFill/>
        </p:spPr>
      </p:pic>
      <p:pic>
        <p:nvPicPr>
          <p:cNvPr id="11282" name="Picture 18" descr="http://digitalatticnewsletter.net/archive/prekscholar/GuessingGame_Illustrations/D/doct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2301" y="1725125"/>
            <a:ext cx="873793" cy="1284021"/>
          </a:xfrm>
          <a:prstGeom prst="rect">
            <a:avLst/>
          </a:prstGeom>
          <a:noFill/>
        </p:spPr>
      </p:pic>
      <p:pic>
        <p:nvPicPr>
          <p:cNvPr id="11286" name="Picture 22" descr="http://t1.gstatic.com/images?q=tbn:ANd9GcSXcLda00448eEetvibOgarqsixDN4PoMLZtf6vmi6E8OJuYP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83360" y="3933056"/>
            <a:ext cx="958451" cy="1296144"/>
          </a:xfrm>
          <a:prstGeom prst="rect">
            <a:avLst/>
          </a:prstGeom>
          <a:noFill/>
        </p:spPr>
      </p:pic>
      <p:pic>
        <p:nvPicPr>
          <p:cNvPr id="11288" name="Picture 24" descr="http://4.bp.blogspot.com/-T7wshYpHWrs/Tx0HxuGPjVI/AAAAAAAABXQ/Oe-0kwVxBOo/s1600/guyindex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60070" y="4005064"/>
            <a:ext cx="946036" cy="1296144"/>
          </a:xfrm>
          <a:prstGeom prst="rect">
            <a:avLst/>
          </a:prstGeom>
          <a:noFill/>
        </p:spPr>
      </p:pic>
      <p:pic>
        <p:nvPicPr>
          <p:cNvPr id="11290" name="Picture 26" descr="http://t1.gstatic.com/images?q=tbn:ANd9GcQ5t44LQXfUxlaO4Nw55xElsZjEroRJI2Pcpbx42Ga2r501_kRWVUGfwIH5Mw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7096" y="3933056"/>
            <a:ext cx="1245204" cy="1296144"/>
          </a:xfrm>
          <a:prstGeom prst="rect">
            <a:avLst/>
          </a:prstGeom>
          <a:noFill/>
        </p:spPr>
      </p:pic>
      <p:pic>
        <p:nvPicPr>
          <p:cNvPr id="11294" name="Picture 30" descr="http://www.xpmath.com/careers/images/nurse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12520" y="1628800"/>
            <a:ext cx="667391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04248" y="3847654"/>
            <a:ext cx="2339752" cy="3010346"/>
          </a:xfrm>
        </p:spPr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ท้าทาย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ศักยภาพ</a:t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คน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ไทย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6" name="Picture 2" descr="http://www.thaiall.com/blog/wp-content/uploads/2012/03/sk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52923" cy="6453336"/>
          </a:xfrm>
          <a:prstGeom prst="rect">
            <a:avLst/>
          </a:prstGeom>
          <a:noFill/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645789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hlinkClick r:id="rId3"/>
              </a:rPr>
              <a:t>http://www.thaiall.com/blog/burin/4063/</a:t>
            </a:r>
            <a:endParaRPr lang="th-TH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39</Words>
  <Application>Microsoft Office PowerPoint</Application>
  <PresentationFormat>นำเสนอทางหน้าจอ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ชุดรูปแบบของ Office</vt:lpstr>
      <vt:lpstr>แรงงานเชี่ยวชาญ หรือ ผู้มีความสามารถพิเศษ  เพื่ออำนวยความสะดวกในการเคลื่อนย้ายได้อย่างเสรี</vt:lpstr>
      <vt:lpstr>ท้าทาย  ศักยภาพ ของคนไทย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แรงงานเชี่ยวชาญ หรือผู้มีความสามารถพิเศษ  เพื่ออำนวยความสะดวกในการเคลื่อนย้ายได้อย่างเสรี</dc:title>
  <dc:creator>Compaq</dc:creator>
  <cp:lastModifiedBy>Compaq</cp:lastModifiedBy>
  <cp:revision>8</cp:revision>
  <dcterms:created xsi:type="dcterms:W3CDTF">2012-11-12T05:38:03Z</dcterms:created>
  <dcterms:modified xsi:type="dcterms:W3CDTF">2012-11-12T06:37:55Z</dcterms:modified>
</cp:coreProperties>
</file>